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Nunito" panose="020B0604020202020204" charset="-52"/>
      <p:regular r:id="rId8"/>
      <p:bold r:id="rId9"/>
      <p:italic r:id="rId10"/>
      <p:boldItalic r:id="rId11"/>
    </p:embeddedFont>
    <p:embeddedFont>
      <p:font typeface="Calibri" panose="020F0502020204030204" pitchFamily="3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564" y="-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9011545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d91c1038b3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d91c1038b3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d91c1038b3_0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d91c1038b3_0_1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91c1038b3_0_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91c1038b3_0_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d91c1038b3_0_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d91c1038b3_0_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6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34;p2"/>
          <p:cNvSpPr txBox="1">
            <a:spLocks noGrp="1"/>
          </p:cNvSpPr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35" name="Google Shape;35;p2"/>
          <p:cNvSpPr txBox="1">
            <a:spLocks noGrp="1"/>
          </p:cNvSpPr>
          <p:nvPr>
            <p:ph type="subTitle" idx="1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Google Shape;119;p11"/>
          <p:cNvSpPr txBox="1">
            <a:spLocks noGrp="1"/>
          </p:cNvSpPr>
          <p:nvPr>
            <p:ph type="title" hasCustomPrompt="1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>
            <a:spLocks noGrp="1"/>
          </p:cNvSpPr>
          <p:nvPr>
            <p:ph type="body" idx="1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1" name="Google Shape;121;p1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p3"/>
          <p:cNvSpPr txBox="1">
            <a:spLocks noGrp="1"/>
          </p:cNvSpPr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4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4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dk2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1" name="Google Shape;61;p5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p5"/>
          <p:cNvSpPr txBox="1">
            <a:spLocks noGrp="1"/>
          </p:cNvSpPr>
          <p:nvPr>
            <p:ph type="body" idx="2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5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2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9" name="Google Shape;69;p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accent3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7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5" name="Google Shape;75;p7"/>
          <p:cNvSpPr txBox="1">
            <a:spLocks noGrp="1"/>
          </p:cNvSpPr>
          <p:nvPr>
            <p:ph type="body" idx="1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" name="Google Shape;93;p8"/>
          <p:cNvSpPr txBox="1">
            <a:spLocks noGrp="1"/>
          </p:cNvSpPr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94" name="Google Shape;94;p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9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00" name="Google Shape;100;p9"/>
          <p:cNvSpPr txBox="1">
            <a:spLocks noGrp="1"/>
          </p:cNvSpPr>
          <p:nvPr>
            <p:ph type="subTitle" idx="1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9"/>
          <p:cNvSpPr txBox="1">
            <a:spLocks noGrp="1"/>
          </p:cNvSpPr>
          <p:nvPr>
            <p:ph type="body" idx="2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02" name="Google Shape;102;p9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0"/>
          <p:cNvSpPr txBox="1">
            <a:spLocks noGrp="1"/>
          </p:cNvSpPr>
          <p:nvPr>
            <p:ph type="body" idx="1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8" name="Google Shape;108;p10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hift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3"/>
          <p:cNvSpPr txBox="1">
            <a:spLocks noGrp="1"/>
          </p:cNvSpPr>
          <p:nvPr>
            <p:ph type="subTitle" idx="1"/>
          </p:nvPr>
        </p:nvSpPr>
        <p:spPr>
          <a:xfrm flipV="1">
            <a:off x="1858700" y="5143499"/>
            <a:ext cx="5361300" cy="4571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250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8" name="Google Shape;128;p13"/>
          <p:cNvSpPr txBox="1">
            <a:spLocks noGrp="1"/>
          </p:cNvSpPr>
          <p:nvPr>
            <p:ph type="ctrTitle"/>
          </p:nvPr>
        </p:nvSpPr>
        <p:spPr>
          <a:xfrm>
            <a:off x="1858703" y="1822832"/>
            <a:ext cx="5361300" cy="149920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9600" dirty="0"/>
              <a:t>Древняя </a:t>
            </a:r>
            <a:r>
              <a:rPr lang="ru" sz="9600" dirty="0" smtClean="0"/>
              <a:t>Москва.</a:t>
            </a:r>
            <a:endParaRPr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>
            <a:spLocks noGrp="1"/>
          </p:cNvSpPr>
          <p:nvPr>
            <p:ph type="title"/>
          </p:nvPr>
        </p:nvSpPr>
        <p:spPr>
          <a:xfrm>
            <a:off x="819150" y="212035"/>
            <a:ext cx="7505700" cy="158816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                     Успенский </a:t>
            </a:r>
            <a:r>
              <a:rPr lang="ru" dirty="0" smtClean="0"/>
              <a:t>собор.</a:t>
            </a:r>
            <a:endParaRPr dirty="0"/>
          </a:p>
        </p:txBody>
      </p:sp>
      <p:pic>
        <p:nvPicPr>
          <p:cNvPr id="135" name="Google Shape;13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1178" y="708991"/>
            <a:ext cx="7306812" cy="4181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"/>
          <p:cNvSpPr txBox="1">
            <a:spLocks noGrp="1"/>
          </p:cNvSpPr>
          <p:nvPr>
            <p:ph type="title"/>
          </p:nvPr>
        </p:nvSpPr>
        <p:spPr>
          <a:xfrm>
            <a:off x="1023456" y="238540"/>
            <a:ext cx="7301393" cy="9210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636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                Собор Святой </a:t>
            </a:r>
            <a:r>
              <a:rPr lang="ru" dirty="0" smtClean="0"/>
              <a:t>Софии.</a:t>
            </a:r>
            <a:endParaRPr dirty="0"/>
          </a:p>
        </p:txBody>
      </p:sp>
      <p:pic>
        <p:nvPicPr>
          <p:cNvPr id="141" name="Google Shape;14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840" y="872455"/>
            <a:ext cx="7994709" cy="3993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6"/>
          <p:cNvSpPr txBox="1">
            <a:spLocks noGrp="1"/>
          </p:cNvSpPr>
          <p:nvPr>
            <p:ph type="title"/>
          </p:nvPr>
        </p:nvSpPr>
        <p:spPr>
          <a:xfrm>
            <a:off x="947956" y="231914"/>
            <a:ext cx="7617204" cy="6361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               Аристотель </a:t>
            </a:r>
            <a:r>
              <a:rPr lang="ru" dirty="0" smtClean="0"/>
              <a:t>Фиораванти.</a:t>
            </a:r>
            <a:endParaRPr dirty="0"/>
          </a:p>
        </p:txBody>
      </p:sp>
      <p:pic>
        <p:nvPicPr>
          <p:cNvPr id="147" name="Google Shape;147;p16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9468" y="687898"/>
            <a:ext cx="4999837" cy="4253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7"/>
          <p:cNvSpPr txBox="1">
            <a:spLocks noGrp="1"/>
          </p:cNvSpPr>
          <p:nvPr>
            <p:ph type="title"/>
          </p:nvPr>
        </p:nvSpPr>
        <p:spPr>
          <a:xfrm>
            <a:off x="819150" y="205410"/>
            <a:ext cx="7505700" cy="66923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                Архангельский </a:t>
            </a:r>
            <a:r>
              <a:rPr lang="ru" dirty="0" smtClean="0"/>
              <a:t>Собор.  </a:t>
            </a:r>
            <a:endParaRPr dirty="0"/>
          </a:p>
        </p:txBody>
      </p:sp>
      <p:pic>
        <p:nvPicPr>
          <p:cNvPr id="153" name="Google Shape;153;p17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48" y="821635"/>
            <a:ext cx="8501269" cy="3930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20</Words>
  <Application>Microsoft Office PowerPoint</Application>
  <PresentationFormat>Экран (16:9)</PresentationFormat>
  <Paragraphs>5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Nunito</vt:lpstr>
      <vt:lpstr>Calibri</vt:lpstr>
      <vt:lpstr>Shift</vt:lpstr>
      <vt:lpstr>Древняя Москва.</vt:lpstr>
      <vt:lpstr>                     Успенский собор.</vt:lpstr>
      <vt:lpstr>                Собор Святой Софии.</vt:lpstr>
      <vt:lpstr>               Аристотель Фиораванти.</vt:lpstr>
      <vt:lpstr>                Архангельский Собор.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Древняя Москва</dc:title>
  <cp:lastModifiedBy>Надежда</cp:lastModifiedBy>
  <cp:revision>4</cp:revision>
  <dcterms:modified xsi:type="dcterms:W3CDTF">2021-06-18T12:15:09Z</dcterms:modified>
</cp:coreProperties>
</file>